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Aileron Heavy" panose="020B0604020202020204" charset="0"/>
      <p:regular r:id="rId3"/>
    </p:embeddedFont>
    <p:embeddedFont>
      <p:font typeface="Poppins" panose="00000500000000000000" pitchFamily="2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37" d="100"/>
          <a:sy n="37" d="100"/>
        </p:scale>
        <p:origin x="1392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091441" y="8185941"/>
            <a:ext cx="1728000" cy="1728000"/>
          </a:xfrm>
          <a:custGeom>
            <a:avLst/>
            <a:gdLst/>
            <a:ahLst/>
            <a:cxnLst/>
            <a:rect l="l" t="t" r="r" b="b"/>
            <a:pathLst>
              <a:path w="1686104" h="1686104">
                <a:moveTo>
                  <a:pt x="0" y="0"/>
                </a:moveTo>
                <a:lnTo>
                  <a:pt x="1686104" y="0"/>
                </a:lnTo>
                <a:lnTo>
                  <a:pt x="1686104" y="1686105"/>
                </a:lnTo>
                <a:lnTo>
                  <a:pt x="0" y="16861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UY" dirty="0"/>
          </a:p>
        </p:txBody>
      </p:sp>
      <p:sp>
        <p:nvSpPr>
          <p:cNvPr id="3" name="Freeform 3"/>
          <p:cNvSpPr/>
          <p:nvPr/>
        </p:nvSpPr>
        <p:spPr>
          <a:xfrm>
            <a:off x="16076401" y="8185942"/>
            <a:ext cx="1656000" cy="1692000"/>
          </a:xfrm>
          <a:custGeom>
            <a:avLst/>
            <a:gdLst/>
            <a:ahLst/>
            <a:cxnLst/>
            <a:rect l="l" t="t" r="r" b="b"/>
            <a:pathLst>
              <a:path w="1555411" h="1560511">
                <a:moveTo>
                  <a:pt x="0" y="0"/>
                </a:moveTo>
                <a:lnTo>
                  <a:pt x="1555412" y="0"/>
                </a:lnTo>
                <a:lnTo>
                  <a:pt x="1555412" y="1560511"/>
                </a:lnTo>
                <a:lnTo>
                  <a:pt x="0" y="15605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UY"/>
          </a:p>
        </p:txBody>
      </p:sp>
      <p:grpSp>
        <p:nvGrpSpPr>
          <p:cNvPr id="4" name="Group 4"/>
          <p:cNvGrpSpPr/>
          <p:nvPr/>
        </p:nvGrpSpPr>
        <p:grpSpPr>
          <a:xfrm>
            <a:off x="6035149" y="3725571"/>
            <a:ext cx="6217701" cy="1730390"/>
            <a:chOff x="0" y="0"/>
            <a:chExt cx="8290268" cy="2307186"/>
          </a:xfrm>
        </p:grpSpPr>
        <p:sp>
          <p:nvSpPr>
            <p:cNvPr id="5" name="TextBox 5"/>
            <p:cNvSpPr txBox="1"/>
            <p:nvPr/>
          </p:nvSpPr>
          <p:spPr>
            <a:xfrm>
              <a:off x="0" y="28575"/>
              <a:ext cx="8290268" cy="9789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5600"/>
                </a:lnSpc>
              </a:pPr>
              <a:r>
                <a:rPr lang="en-US" sz="5000" dirty="0" err="1">
                  <a:solidFill>
                    <a:srgbClr val="174856"/>
                  </a:solidFill>
                  <a:latin typeface="Aileron Heavy"/>
                  <a:ea typeface="Aileron Heavy"/>
                  <a:cs typeface="Aileron Heavy"/>
                  <a:sym typeface="Aileron Heavy"/>
                </a:rPr>
                <a:t>Nombre</a:t>
              </a:r>
              <a:r>
                <a:rPr lang="en-US" sz="5000" dirty="0">
                  <a:solidFill>
                    <a:srgbClr val="174856"/>
                  </a:solidFill>
                  <a:latin typeface="Aileron Heavy"/>
                  <a:ea typeface="Aileron Heavy"/>
                  <a:cs typeface="Aileron Heavy"/>
                  <a:sym typeface="Aileron Heavy"/>
                </a:rPr>
                <a:t> del </a:t>
              </a:r>
              <a:r>
                <a:rPr lang="en-US" sz="5000" dirty="0" err="1">
                  <a:solidFill>
                    <a:srgbClr val="174856"/>
                  </a:solidFill>
                  <a:latin typeface="Aileron Heavy"/>
                  <a:ea typeface="Aileron Heavy"/>
                  <a:cs typeface="Aileron Heavy"/>
                  <a:sym typeface="Aileron Heavy"/>
                </a:rPr>
                <a:t>trabajo</a:t>
              </a:r>
              <a:endParaRPr lang="en-US" sz="5000" dirty="0">
                <a:solidFill>
                  <a:srgbClr val="174856"/>
                </a:solidFill>
                <a:latin typeface="Aileron Heavy"/>
                <a:ea typeface="Aileron Heavy"/>
                <a:cs typeface="Aileron Heavy"/>
                <a:sym typeface="Aileron Heavy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1812206"/>
              <a:ext cx="5909206" cy="4949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072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5262997" y="276333"/>
            <a:ext cx="7762004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r>
              <a:rPr lang="en-US" sz="3000" dirty="0">
                <a:solidFill>
                  <a:srgbClr val="174856"/>
                </a:solidFill>
                <a:latin typeface="Aileron Heavy"/>
                <a:ea typeface="Aileron Heavy"/>
                <a:cs typeface="Aileron Heavy"/>
                <a:sym typeface="Aileron Heavy"/>
              </a:rPr>
              <a:t>XII </a:t>
            </a:r>
            <a:r>
              <a:rPr lang="en-US" sz="3000" dirty="0" err="1">
                <a:solidFill>
                  <a:srgbClr val="174856"/>
                </a:solidFill>
                <a:latin typeface="Aileron Heavy"/>
                <a:ea typeface="Aileron Heavy"/>
                <a:cs typeface="Aileron Heavy"/>
                <a:sym typeface="Aileron Heavy"/>
              </a:rPr>
              <a:t>Congreso</a:t>
            </a:r>
            <a:r>
              <a:rPr lang="en-US" sz="3000" dirty="0">
                <a:solidFill>
                  <a:srgbClr val="174856"/>
                </a:solidFill>
                <a:latin typeface="Aileron Heavy"/>
                <a:ea typeface="Aileron Heavy"/>
                <a:cs typeface="Aileron Heavy"/>
                <a:sym typeface="Aileron Heavy"/>
              </a:rPr>
              <a:t> Nacional de AIDIS Uruguay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668000" y="4593843"/>
            <a:ext cx="1968596" cy="4251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30"/>
              </a:lnSpc>
              <a:spcBef>
                <a:spcPct val="0"/>
              </a:spcBef>
            </a:pPr>
            <a:r>
              <a:rPr lang="en-US" sz="3000" dirty="0" err="1">
                <a:solidFill>
                  <a:srgbClr val="174856"/>
                </a:solidFill>
                <a:latin typeface="Poppins"/>
                <a:ea typeface="Poppins"/>
                <a:cs typeface="Poppins"/>
                <a:sym typeface="Poppins"/>
              </a:rPr>
              <a:t>Autores</a:t>
            </a:r>
            <a:endParaRPr lang="en-US" sz="3000" dirty="0">
              <a:solidFill>
                <a:srgbClr val="17485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282193" y="9190238"/>
            <a:ext cx="14885012" cy="696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40"/>
              </a:lnSpc>
            </a:pPr>
            <a:r>
              <a:rPr lang="en-US" dirty="0">
                <a:solidFill>
                  <a:srgbClr val="174856"/>
                </a:solidFill>
                <a:latin typeface="Poppins" panose="00000500000000000000" pitchFamily="2" charset="0"/>
                <a:ea typeface="Aileron"/>
                <a:cs typeface="Poppins" panose="00000500000000000000" pitchFamily="2" charset="0"/>
                <a:sym typeface="Aileron"/>
              </a:rPr>
              <a:t>15,16 y 17 de </a:t>
            </a:r>
            <a:r>
              <a:rPr lang="en-US" dirty="0" err="1">
                <a:solidFill>
                  <a:srgbClr val="174856"/>
                </a:solidFill>
                <a:latin typeface="Poppins" panose="00000500000000000000" pitchFamily="2" charset="0"/>
                <a:ea typeface="Aileron"/>
                <a:cs typeface="Poppins" panose="00000500000000000000" pitchFamily="2" charset="0"/>
                <a:sym typeface="Aileron"/>
              </a:rPr>
              <a:t>octubre</a:t>
            </a:r>
            <a:r>
              <a:rPr lang="en-US" dirty="0">
                <a:solidFill>
                  <a:srgbClr val="174856"/>
                </a:solidFill>
                <a:latin typeface="Poppins" panose="00000500000000000000" pitchFamily="2" charset="0"/>
                <a:ea typeface="Aileron"/>
                <a:cs typeface="Poppins" panose="00000500000000000000" pitchFamily="2" charset="0"/>
                <a:sym typeface="Aileron"/>
              </a:rPr>
              <a:t> 2024</a:t>
            </a:r>
          </a:p>
          <a:p>
            <a:pPr algn="l">
              <a:lnSpc>
                <a:spcPts val="2840"/>
              </a:lnSpc>
              <a:spcBef>
                <a:spcPct val="0"/>
              </a:spcBef>
            </a:pPr>
            <a:r>
              <a:rPr lang="en-US" dirty="0">
                <a:solidFill>
                  <a:srgbClr val="174856"/>
                </a:solidFill>
                <a:latin typeface="Poppins" panose="00000500000000000000" pitchFamily="2" charset="0"/>
                <a:ea typeface="Aileron"/>
                <a:cs typeface="Poppins" panose="00000500000000000000" pitchFamily="2" charset="0"/>
                <a:sym typeface="Aileron"/>
              </a:rPr>
              <a:t>Cámara </a:t>
            </a:r>
            <a:r>
              <a:rPr lang="en-US" dirty="0" err="1">
                <a:solidFill>
                  <a:srgbClr val="174856"/>
                </a:solidFill>
                <a:latin typeface="Poppins" panose="00000500000000000000" pitchFamily="2" charset="0"/>
                <a:ea typeface="Aileron"/>
                <a:cs typeface="Poppins" panose="00000500000000000000" pitchFamily="2" charset="0"/>
                <a:sym typeface="Aileron"/>
              </a:rPr>
              <a:t>Mercantil</a:t>
            </a:r>
            <a:r>
              <a:rPr lang="en-US" dirty="0">
                <a:solidFill>
                  <a:srgbClr val="174856"/>
                </a:solidFill>
                <a:latin typeface="Poppins" panose="00000500000000000000" pitchFamily="2" charset="0"/>
                <a:ea typeface="Aileron"/>
                <a:cs typeface="Poppins" panose="00000500000000000000" pitchFamily="2" charset="0"/>
                <a:sym typeface="Aileron"/>
              </a:rPr>
              <a:t> de </a:t>
            </a:r>
            <a:r>
              <a:rPr lang="en-US" dirty="0" err="1">
                <a:solidFill>
                  <a:srgbClr val="174856"/>
                </a:solidFill>
                <a:latin typeface="Poppins" panose="00000500000000000000" pitchFamily="2" charset="0"/>
                <a:ea typeface="Aileron"/>
                <a:cs typeface="Poppins" panose="00000500000000000000" pitchFamily="2" charset="0"/>
                <a:sym typeface="Aileron"/>
              </a:rPr>
              <a:t>Productos</a:t>
            </a:r>
            <a:r>
              <a:rPr lang="en-US" dirty="0">
                <a:solidFill>
                  <a:srgbClr val="174856"/>
                </a:solidFill>
                <a:latin typeface="Poppins" panose="00000500000000000000" pitchFamily="2" charset="0"/>
                <a:ea typeface="Aileron"/>
                <a:cs typeface="Poppins" panose="00000500000000000000" pitchFamily="2" charset="0"/>
                <a:sym typeface="Aileron"/>
              </a:rPr>
              <a:t> del País, ,Montevideo.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701493" y="683582"/>
            <a:ext cx="14885012" cy="4263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49"/>
              </a:lnSpc>
              <a:spcBef>
                <a:spcPct val="0"/>
              </a:spcBef>
            </a:pPr>
            <a:r>
              <a:rPr lang="en-US" sz="2300" i="1" dirty="0" err="1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Ingeniería</a:t>
            </a:r>
            <a:r>
              <a:rPr lang="en-US" sz="2300" i="1" dirty="0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 Ambiental ante un </a:t>
            </a:r>
            <a:r>
              <a:rPr lang="en-US" sz="2300" i="1" dirty="0" err="1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mundo</a:t>
            </a:r>
            <a:r>
              <a:rPr lang="en-US" sz="2300" i="1" dirty="0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 </a:t>
            </a:r>
            <a:r>
              <a:rPr lang="en-US" sz="2300" i="1" dirty="0" err="1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en</a:t>
            </a:r>
            <a:r>
              <a:rPr lang="en-US" sz="2300" i="1" dirty="0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 </a:t>
            </a:r>
            <a:r>
              <a:rPr lang="en-US" sz="2300" i="1" dirty="0" err="1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cambio</a:t>
            </a:r>
            <a:r>
              <a:rPr lang="en-US" sz="2300" i="1" dirty="0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, </a:t>
            </a:r>
            <a:r>
              <a:rPr lang="en-US" sz="2300" i="1" dirty="0" err="1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hacia</a:t>
            </a:r>
            <a:r>
              <a:rPr lang="en-US" sz="2300" i="1" dirty="0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 la </a:t>
            </a:r>
            <a:r>
              <a:rPr lang="en-US" sz="2300" i="1" dirty="0" err="1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resiliencia</a:t>
            </a:r>
            <a:r>
              <a:rPr lang="en-US" sz="2300" i="1" dirty="0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 e </a:t>
            </a:r>
            <a:r>
              <a:rPr lang="en-US" sz="2300" i="1" dirty="0" err="1">
                <a:solidFill>
                  <a:srgbClr val="C48D37"/>
                </a:solidFill>
                <a:latin typeface="Poppins" panose="00000500000000000000" pitchFamily="2" charset="0"/>
                <a:ea typeface="Aileron Italics"/>
                <a:cs typeface="Poppins" panose="00000500000000000000" pitchFamily="2" charset="0"/>
                <a:sym typeface="Aileron Italics"/>
              </a:rPr>
              <a:t>igualdad</a:t>
            </a:r>
            <a:endParaRPr lang="en-US" sz="2300" i="1" dirty="0">
              <a:solidFill>
                <a:srgbClr val="C48D37"/>
              </a:solidFill>
              <a:latin typeface="Poppins" panose="00000500000000000000" pitchFamily="2" charset="0"/>
              <a:ea typeface="Aileron Italics"/>
              <a:cs typeface="Poppins" panose="00000500000000000000" pitchFamily="2" charset="0"/>
              <a:sym typeface="Aileron Italics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26A0B8D-1C65-62F8-4502-9E3119392D32}"/>
              </a:ext>
            </a:extLst>
          </p:cNvPr>
          <p:cNvSpPr txBox="1"/>
          <p:nvPr/>
        </p:nvSpPr>
        <p:spPr>
          <a:xfrm>
            <a:off x="2032453" y="5921777"/>
            <a:ext cx="14885011" cy="1076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00663" lvl="1" algn="ctr">
              <a:lnSpc>
                <a:spcPts val="2602"/>
              </a:lnSpc>
            </a:pPr>
            <a:r>
              <a:rPr lang="es-UY" sz="2000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Open Sans Bold"/>
                <a:cs typeface="Open Sans Bold"/>
                <a:sym typeface="Open Sans Bold"/>
              </a:rPr>
              <a:t>La carátula de la presentación debe incluir el contenido de esta diapositiva y respetar el tamaño de texto y logos.</a:t>
            </a:r>
          </a:p>
          <a:p>
            <a:pPr marL="200663" lvl="1" algn="ctr">
              <a:lnSpc>
                <a:spcPts val="2602"/>
              </a:lnSpc>
            </a:pPr>
            <a:r>
              <a:rPr lang="es-UY" sz="2000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Open Sans Bold"/>
                <a:cs typeface="Open Sans Bold"/>
                <a:sym typeface="Open Sans Bold"/>
              </a:rPr>
              <a:t>El color de los textos y la ubicación de éstos dentro de la diapositiva se puede modificar. </a:t>
            </a:r>
          </a:p>
          <a:p>
            <a:pPr marL="200663" lvl="1" algn="ctr">
              <a:lnSpc>
                <a:spcPts val="2602"/>
              </a:lnSpc>
            </a:pPr>
            <a:r>
              <a:rPr lang="es-UY" sz="2000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Open Sans Bold"/>
                <a:cs typeface="Open Sans Bold"/>
                <a:sym typeface="Open Sans Bold"/>
              </a:rPr>
              <a:t>También se pueden agregar imágenes, logos, texto y diseños de formato.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E9AB605-44D5-B292-AC06-C0B546C0BD2D}"/>
              </a:ext>
            </a:extLst>
          </p:cNvPr>
          <p:cNvSpPr txBox="1"/>
          <p:nvPr/>
        </p:nvSpPr>
        <p:spPr>
          <a:xfrm>
            <a:off x="-5943600" y="195111"/>
            <a:ext cx="14885011" cy="410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00663" lvl="1" algn="ctr">
              <a:lnSpc>
                <a:spcPts val="2602"/>
              </a:lnSpc>
            </a:pPr>
            <a:r>
              <a:rPr lang="es-ES" sz="2000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Open Sans Bold"/>
                <a:cs typeface="Open Sans Bold"/>
                <a:sym typeface="Open Sans Bold"/>
              </a:rPr>
              <a:t>E</a:t>
            </a:r>
            <a:r>
              <a:rPr lang="es-UY" sz="2000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Open Sans Bold"/>
                <a:cs typeface="Open Sans Bold"/>
                <a:sym typeface="Open Sans Bold"/>
              </a:rPr>
              <a:t>JEMPLO DE CARÁTULA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96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Aileron Heavy</vt:lpstr>
      <vt:lpstr>Calibri</vt:lpstr>
      <vt:lpstr>Poppins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del trabajo</dc:title>
  <cp:lastModifiedBy>Poppolo María Lucía</cp:lastModifiedBy>
  <cp:revision>4</cp:revision>
  <dcterms:created xsi:type="dcterms:W3CDTF">2006-08-16T00:00:00Z</dcterms:created>
  <dcterms:modified xsi:type="dcterms:W3CDTF">2024-08-28T00:32:00Z</dcterms:modified>
  <dc:identifier>DAGOtpkgkdg</dc:identifier>
</cp:coreProperties>
</file>